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5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07"/>
    <p:restoredTop sz="94604"/>
  </p:normalViewPr>
  <p:slideViewPr>
    <p:cSldViewPr snapToGrid="0" snapToObjects="1" showGuides="1">
      <p:cViewPr varScale="1">
        <p:scale>
          <a:sx n="129" d="100"/>
          <a:sy n="129" d="100"/>
        </p:scale>
        <p:origin x="208" y="2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B5CB1C-A3B0-D34F-96E1-3E66ADD50D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3B027F7-8665-A240-9DE9-5C0D0C4ABF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F8DE06-FB40-224B-9C87-D1C18F0A3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9F206BA-2E32-4746-8767-E351B93C4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04BF54-414B-094D-8D55-282346C8C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70629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6D6EBD-07C3-7D48-A610-EC3CBD1E3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584C211-318F-B44B-9A16-F32576B56D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F9D39F7-ABB2-344E-9C59-C6C22754F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6E1BA0-37DF-3C4E-BCBE-1F5AD8C29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1F273CD-D871-D549-9259-E29A34B12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93444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395E1A7-C62E-1845-AFF2-605F2E74C4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ED5A976-135E-0E48-BCC2-EDADAAA982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4E525D6-3BA9-A24B-B72A-DC61F1304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46F3D33-BE3E-9841-B5DE-52C0282AF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64FEA3-AADC-604D-9177-970136728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02391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0BF16F-49FC-7D40-AB11-771409F53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9AEC92-622D-2E49-B016-32AEAAC4D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15CDC6-5863-4345-B110-BBA065335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E41F8DA-2D61-304B-8D4B-2785F0A17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A83629D-86AF-F84B-959B-522BD3133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61695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2F4C05-B5E8-4446-B2EE-9A2089487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B00A747-DA66-284C-A9DC-4D9054F4C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6AD14CD-01C1-8243-8416-71F2E107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D3C1836-9074-EE43-A3B7-DF055D91E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E3C2D6D-129C-E547-8102-8750CEC48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9585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2A360D-6C52-A546-9E91-4F2EF3BAA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B55537-A6BA-5F4D-BB8B-40FE65695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EFA44C8-A9C1-854A-95E1-CEE538F8E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EBA6244-5013-EC45-BDFB-3BD5B5D6C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5818491-764E-9945-B90B-3261B0578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913D743-B9BA-794E-8F89-BEAF271FF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31767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F1585B-36D9-0A44-A11C-82450BD93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7392ACA-DBD3-CD4C-B579-0421D1A591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25CE472-5A72-3546-B262-723DC7A3C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02E7B18-7DF0-F746-A4A3-40A9878474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F3A0BF6-3816-2C48-A6CA-98796FD619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097E6E1-CF44-0A4A-960E-61F81E145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A42DB01-9C9E-6046-965D-94E0A22D7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6070564-630C-3F40-8A69-87F5BF4B5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58497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210D2A-D678-EE45-83D9-E637D0F9E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787ACA6-46DF-1D49-94AD-A8A5686C5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00DAAF1-5793-3F49-8405-EE2284E2A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C8ABBF7-8A91-BF45-93BD-0768FDB61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37824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FB8D565-EA1B-3141-8479-35C08186A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C4B4285-D161-4244-8040-F079C7C5B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ADC718F-9AB1-544F-9DFE-CD7C4BA59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41133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56A43-64AB-E44D-A731-FE97C9868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86482A-C0CE-944E-87C9-41A4D267F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892620F-3E4D-2943-8918-7C0CE8AE4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571F2C5-5D57-2A4A-928F-960A85E92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CEC74F2-42B8-1348-B781-B23D895BE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D6FCE94-C94A-9B49-BFEE-62EAF0D94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97186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CC50FA-2D70-2E47-814C-BD3354192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5A9B4A0-B30D-6141-B566-1FC5C16F1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29D6A51-E45B-4740-BDBB-D3AD5C5B64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E9F2725-8B4F-C24A-980E-3C9072D14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076B356-D4E7-FA4E-B447-D61522A34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721AA9F-095B-F249-A01C-5C4296274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27910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9DFC24B-3DCE-F94B-8F17-DEDB18555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370B316-0F40-BE4A-A277-325FAF7898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536147D-E8AD-1B44-ADA1-B263770CFC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33A52-ED4B-5E40-9BCA-9E1ED5A812D5}" type="datetimeFigureOut">
              <a:rPr kumimoji="1" lang="zh-TW" altLang="en-US" smtClean="0"/>
              <a:t>2021/3/15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53344B6-3CC9-544F-8480-5EA8E81C4F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8C8D084-C92B-C341-ACCB-26EFF3FEE1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A1624-4727-EF4A-935C-D55A5D48017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50661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6B1BC03C-7540-5C4E-8BFA-6C673568D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85" y="0"/>
            <a:ext cx="5175000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05C73EC-6F78-A445-AEC7-2B1B02AC8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617" y="1756228"/>
            <a:ext cx="4962911" cy="259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960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73E2362-1424-824A-BF07-8BF8DDCB9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472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module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與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Bootstrap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的使用：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className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要寫成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template string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形式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CN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Bootrap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CN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className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跟變數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styles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中間要留空白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Bootstrap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的風格會編譯成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!important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（請小心服用）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C019F24-C0DD-444E-A52F-094250091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Bootstrap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module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C6C1F0F-B851-3046-A141-3B62BE12C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61" y="4910301"/>
            <a:ext cx="8876967" cy="158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56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CC1545F-A7FC-F74C-A1FC-A9ABE9EC84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6554" y="1494549"/>
            <a:ext cx="9633736" cy="6372869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C019F24-C0DD-444E-A52F-094250091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 Bootstrap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編譯後的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css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41247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019F24-C0DD-444E-A52F-094250091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最後，全域變數的命名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5E594D7-98C7-5A45-AC08-D068714EC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寫在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dirty="0" err="1">
                <a:highlight>
                  <a:srgbClr val="C0C0C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src</a:t>
            </a:r>
            <a:r>
              <a:rPr lang="en-US" altLang="zh-CN" dirty="0">
                <a:highlight>
                  <a:srgbClr val="C0C0C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/styles/</a:t>
            </a:r>
            <a:r>
              <a:rPr lang="zh-CN" altLang="en-US" dirty="0">
                <a:highlight>
                  <a:srgbClr val="C0C0C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各類型</a:t>
            </a:r>
            <a:r>
              <a:rPr lang="en-US" altLang="zh-CN" dirty="0">
                <a:highlight>
                  <a:srgbClr val="C0C0C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.</a:t>
            </a:r>
            <a:r>
              <a:rPr lang="en-US" altLang="zh-CN" dirty="0" err="1">
                <a:highlight>
                  <a:srgbClr val="C0C0C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scss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，並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以 </a:t>
            </a:r>
            <a:r>
              <a:rPr lang="en-US" altLang="zh-TW" dirty="0" err="1"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dtd</a:t>
            </a:r>
            <a:r>
              <a:rPr lang="en-US" altLang="zh-TW" dirty="0"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開頭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好處是一下就可以認得出來（好讀）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編輯器也提供 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sass 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的全域變數支援（好用）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85F2D758-25DF-B247-AB55-A3D2F9095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555253"/>
            <a:ext cx="7738242" cy="178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848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線箭頭接點 4">
            <a:extLst>
              <a:ext uri="{FF2B5EF4-FFF2-40B4-BE49-F238E27FC236}">
                <a16:creationId xmlns:a16="http://schemas.microsoft.com/office/drawing/2014/main" id="{A03FFFC2-2FEF-E948-A813-BE27ED6F7BD8}"/>
              </a:ext>
            </a:extLst>
          </p:cNvPr>
          <p:cNvCxnSpPr>
            <a:cxnSpLocks/>
          </p:cNvCxnSpPr>
          <p:nvPr/>
        </p:nvCxnSpPr>
        <p:spPr>
          <a:xfrm flipV="1">
            <a:off x="2835965" y="334899"/>
            <a:ext cx="0" cy="6399730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箭頭接點 5">
            <a:extLst>
              <a:ext uri="{FF2B5EF4-FFF2-40B4-BE49-F238E27FC236}">
                <a16:creationId xmlns:a16="http://schemas.microsoft.com/office/drawing/2014/main" id="{F7E33E75-BCF0-9D47-BBD3-AB54E34F94F2}"/>
              </a:ext>
            </a:extLst>
          </p:cNvPr>
          <p:cNvCxnSpPr>
            <a:cxnSpLocks/>
          </p:cNvCxnSpPr>
          <p:nvPr/>
        </p:nvCxnSpPr>
        <p:spPr>
          <a:xfrm flipV="1">
            <a:off x="4484597" y="534079"/>
            <a:ext cx="0" cy="609895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98A23D99-CF92-B24E-9194-3E7CEF71A331}"/>
              </a:ext>
            </a:extLst>
          </p:cNvPr>
          <p:cNvSpPr txBox="1"/>
          <p:nvPr/>
        </p:nvSpPr>
        <p:spPr>
          <a:xfrm>
            <a:off x="1561796" y="164746"/>
            <a:ext cx="849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Master</a:t>
            </a:r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A987E79-B81F-1A4A-8689-46676E5559C7}"/>
              </a:ext>
            </a:extLst>
          </p:cNvPr>
          <p:cNvSpPr txBox="1"/>
          <p:nvPr/>
        </p:nvSpPr>
        <p:spPr>
          <a:xfrm>
            <a:off x="3633752" y="164746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Demo</a:t>
            </a:r>
            <a:endParaRPr kumimoji="1" lang="zh-TW" altLang="en-US" dirty="0"/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6A82D552-CCE3-D845-8A9F-D6896E63A71C}"/>
              </a:ext>
            </a:extLst>
          </p:cNvPr>
          <p:cNvCxnSpPr>
            <a:cxnSpLocks/>
          </p:cNvCxnSpPr>
          <p:nvPr/>
        </p:nvCxnSpPr>
        <p:spPr>
          <a:xfrm flipV="1">
            <a:off x="2835965" y="5772997"/>
            <a:ext cx="1648631" cy="10489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CE837AFC-FCF8-B842-AF1F-030C80DE172D}"/>
              </a:ext>
            </a:extLst>
          </p:cNvPr>
          <p:cNvCxnSpPr>
            <a:cxnSpLocks/>
          </p:cNvCxnSpPr>
          <p:nvPr/>
        </p:nvCxnSpPr>
        <p:spPr>
          <a:xfrm flipV="1">
            <a:off x="5841684" y="5152571"/>
            <a:ext cx="0" cy="788189"/>
          </a:xfrm>
          <a:prstGeom prst="straightConnector1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箭頭接點 13">
            <a:extLst>
              <a:ext uri="{FF2B5EF4-FFF2-40B4-BE49-F238E27FC236}">
                <a16:creationId xmlns:a16="http://schemas.microsoft.com/office/drawing/2014/main" id="{3632295A-40C5-D244-BE7E-BFAC780001BF}"/>
              </a:ext>
            </a:extLst>
          </p:cNvPr>
          <p:cNvCxnSpPr>
            <a:cxnSpLocks/>
          </p:cNvCxnSpPr>
          <p:nvPr/>
        </p:nvCxnSpPr>
        <p:spPr>
          <a:xfrm flipV="1">
            <a:off x="6610621" y="4141845"/>
            <a:ext cx="0" cy="1844784"/>
          </a:xfrm>
          <a:prstGeom prst="straightConnector1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箭頭接點 14">
            <a:extLst>
              <a:ext uri="{FF2B5EF4-FFF2-40B4-BE49-F238E27FC236}">
                <a16:creationId xmlns:a16="http://schemas.microsoft.com/office/drawing/2014/main" id="{12625D72-F410-A34C-AB11-5D239A580E9D}"/>
              </a:ext>
            </a:extLst>
          </p:cNvPr>
          <p:cNvCxnSpPr>
            <a:cxnSpLocks/>
          </p:cNvCxnSpPr>
          <p:nvPr/>
        </p:nvCxnSpPr>
        <p:spPr>
          <a:xfrm flipV="1">
            <a:off x="7793854" y="2409239"/>
            <a:ext cx="0" cy="3273582"/>
          </a:xfrm>
          <a:prstGeom prst="straightConnector1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B2B4D61-878A-0840-AF1A-B8CAE536D8F6}"/>
              </a:ext>
            </a:extLst>
          </p:cNvPr>
          <p:cNvSpPr txBox="1"/>
          <p:nvPr/>
        </p:nvSpPr>
        <p:spPr>
          <a:xfrm>
            <a:off x="5038098" y="6015224"/>
            <a:ext cx="1607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Feature1(Page)</a:t>
            </a:r>
            <a:endParaRPr kumimoji="1" lang="zh-TW" altLang="en-US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1E4BE771-402E-6843-BDD1-6C93DCDDE953}"/>
              </a:ext>
            </a:extLst>
          </p:cNvPr>
          <p:cNvSpPr txBox="1"/>
          <p:nvPr/>
        </p:nvSpPr>
        <p:spPr>
          <a:xfrm>
            <a:off x="6016129" y="3658233"/>
            <a:ext cx="1607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Feature2(Page)</a:t>
            </a:r>
            <a:endParaRPr kumimoji="1" lang="zh-TW" altLang="en-US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2D3001FA-F040-7C40-88BC-20AAE5933C0F}"/>
              </a:ext>
            </a:extLst>
          </p:cNvPr>
          <p:cNvSpPr txBox="1"/>
          <p:nvPr/>
        </p:nvSpPr>
        <p:spPr>
          <a:xfrm>
            <a:off x="6990269" y="1786401"/>
            <a:ext cx="1607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Feature3(Page)</a:t>
            </a:r>
            <a:endParaRPr kumimoji="1" lang="zh-TW" altLang="en-US" dirty="0"/>
          </a:p>
        </p:txBody>
      </p:sp>
      <p:cxnSp>
        <p:nvCxnSpPr>
          <p:cNvPr id="20" name="直線箭頭接點 19">
            <a:extLst>
              <a:ext uri="{FF2B5EF4-FFF2-40B4-BE49-F238E27FC236}">
                <a16:creationId xmlns:a16="http://schemas.microsoft.com/office/drawing/2014/main" id="{A0ABFC60-C9EF-0A47-8A01-0129962B2C34}"/>
              </a:ext>
            </a:extLst>
          </p:cNvPr>
          <p:cNvCxnSpPr>
            <a:cxnSpLocks/>
          </p:cNvCxnSpPr>
          <p:nvPr/>
        </p:nvCxnSpPr>
        <p:spPr>
          <a:xfrm flipH="1" flipV="1">
            <a:off x="4472524" y="4612435"/>
            <a:ext cx="1369161" cy="54373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箭頭接點 26">
            <a:extLst>
              <a:ext uri="{FF2B5EF4-FFF2-40B4-BE49-F238E27FC236}">
                <a16:creationId xmlns:a16="http://schemas.microsoft.com/office/drawing/2014/main" id="{9E0C5FE3-A5B9-944F-9955-C40EEC8DEDD4}"/>
              </a:ext>
            </a:extLst>
          </p:cNvPr>
          <p:cNvCxnSpPr>
            <a:cxnSpLocks/>
          </p:cNvCxnSpPr>
          <p:nvPr/>
        </p:nvCxnSpPr>
        <p:spPr>
          <a:xfrm flipH="1" flipV="1">
            <a:off x="4472308" y="3619434"/>
            <a:ext cx="2136089" cy="52241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箭頭接點 29">
            <a:extLst>
              <a:ext uri="{FF2B5EF4-FFF2-40B4-BE49-F238E27FC236}">
                <a16:creationId xmlns:a16="http://schemas.microsoft.com/office/drawing/2014/main" id="{392288DE-4E5C-4747-AFA8-ECA3632A8936}"/>
              </a:ext>
            </a:extLst>
          </p:cNvPr>
          <p:cNvCxnSpPr>
            <a:cxnSpLocks/>
          </p:cNvCxnSpPr>
          <p:nvPr/>
        </p:nvCxnSpPr>
        <p:spPr>
          <a:xfrm flipH="1" flipV="1">
            <a:off x="4484597" y="1692535"/>
            <a:ext cx="3309257" cy="7167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橢圓 37">
            <a:extLst>
              <a:ext uri="{FF2B5EF4-FFF2-40B4-BE49-F238E27FC236}">
                <a16:creationId xmlns:a16="http://schemas.microsoft.com/office/drawing/2014/main" id="{283E7860-E495-F94E-A0FA-3670183DC592}"/>
              </a:ext>
            </a:extLst>
          </p:cNvPr>
          <p:cNvSpPr/>
          <p:nvPr/>
        </p:nvSpPr>
        <p:spPr>
          <a:xfrm>
            <a:off x="4355498" y="2361442"/>
            <a:ext cx="258193" cy="2581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39" name="直線箭頭接點 38">
            <a:extLst>
              <a:ext uri="{FF2B5EF4-FFF2-40B4-BE49-F238E27FC236}">
                <a16:creationId xmlns:a16="http://schemas.microsoft.com/office/drawing/2014/main" id="{82EED978-0F50-8847-8515-4645C0BF4110}"/>
              </a:ext>
            </a:extLst>
          </p:cNvPr>
          <p:cNvCxnSpPr>
            <a:cxnSpLocks/>
          </p:cNvCxnSpPr>
          <p:nvPr/>
        </p:nvCxnSpPr>
        <p:spPr>
          <a:xfrm flipH="1" flipV="1">
            <a:off x="2835964" y="2126705"/>
            <a:ext cx="1519534" cy="33480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20390D61-45F3-8740-B856-D6C772E4B60F}"/>
              </a:ext>
            </a:extLst>
          </p:cNvPr>
          <p:cNvSpPr txBox="1"/>
          <p:nvPr/>
        </p:nvSpPr>
        <p:spPr>
          <a:xfrm>
            <a:off x="2840705" y="2532421"/>
            <a:ext cx="1655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rgbClr val="7030A0"/>
                </a:solidFill>
              </a:rPr>
              <a:t>Release Version</a:t>
            </a:r>
            <a:endParaRPr kumimoji="1" lang="zh-TW" altLang="en-US" dirty="0">
              <a:solidFill>
                <a:srgbClr val="7030A0"/>
              </a:solidFill>
            </a:endParaRPr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0D355368-B0F7-D847-A085-BBBC64FCF878}"/>
              </a:ext>
            </a:extLst>
          </p:cNvPr>
          <p:cNvSpPr txBox="1"/>
          <p:nvPr/>
        </p:nvSpPr>
        <p:spPr>
          <a:xfrm>
            <a:off x="4482713" y="4237447"/>
            <a:ext cx="1343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chemeClr val="accent2"/>
                </a:solidFill>
              </a:rPr>
              <a:t>Pull Request</a:t>
            </a:r>
            <a:endParaRPr kumimoji="1" lang="zh-TW" altLang="en-US" dirty="0">
              <a:solidFill>
                <a:schemeClr val="accent2"/>
              </a:solidFill>
            </a:endParaRP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D36F0663-7FA8-5E47-B0D2-5F3E23111DAB}"/>
              </a:ext>
            </a:extLst>
          </p:cNvPr>
          <p:cNvSpPr txBox="1"/>
          <p:nvPr/>
        </p:nvSpPr>
        <p:spPr>
          <a:xfrm>
            <a:off x="4449077" y="3141214"/>
            <a:ext cx="1343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chemeClr val="accent2"/>
                </a:solidFill>
              </a:rPr>
              <a:t>Pull Request</a:t>
            </a:r>
            <a:endParaRPr kumimoji="1" lang="zh-TW" altLang="en-US" dirty="0">
              <a:solidFill>
                <a:schemeClr val="accent2"/>
              </a:solidFill>
            </a:endParaRP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802EA9AC-079A-9C4F-9320-6ACBB0AC6708}"/>
              </a:ext>
            </a:extLst>
          </p:cNvPr>
          <p:cNvSpPr txBox="1"/>
          <p:nvPr/>
        </p:nvSpPr>
        <p:spPr>
          <a:xfrm>
            <a:off x="4482713" y="1203473"/>
            <a:ext cx="1343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chemeClr val="accent2"/>
                </a:solidFill>
              </a:rPr>
              <a:t>Pull Request</a:t>
            </a:r>
            <a:endParaRPr kumimoji="1" lang="zh-TW" alt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841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2C2EAD-1FBA-FF46-AA6E-249AF3F5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關於</a:t>
            </a:r>
            <a:r>
              <a:rPr kumimoji="1"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風格書寫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上的定義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1A2BAC-4FDC-5145-88B7-ADE795F9A5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我們有了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sass (</a:t>
            </a:r>
            <a:r>
              <a:rPr kumimoji="1" lang="en-US" altLang="zh-TW" dirty="0" err="1"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index.js</a:t>
            </a:r>
            <a:r>
              <a:rPr kumimoji="1" lang="en-US" altLang="zh-TW" dirty="0"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+ </a:t>
            </a:r>
            <a:r>
              <a:rPr kumimoji="1" lang="en-US" altLang="zh-TW" dirty="0" err="1">
                <a:highlight>
                  <a:srgbClr val="00FFF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style.module.scss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搭配</a:t>
            </a:r>
            <a:r>
              <a:rPr kumimoji="1" lang="zh-CN" altLang="en-US" b="1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全域變數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（色票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+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間距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….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等）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還可以更好的部分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…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82187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6D07CE-BB6A-1341-80EA-5489477E1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 </a:t>
            </a:r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style.module.scss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中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61F5A0-638E-7549-A612-B3425F509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尚無一個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書寫方法！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BEM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是很好方式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en-US" altLang="zh-TW" b="1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(Block)</a:t>
            </a:r>
          </a:p>
          <a:p>
            <a:pPr>
              <a:lnSpc>
                <a:spcPct val="200000"/>
              </a:lnSpc>
            </a:pPr>
            <a:r>
              <a:rPr kumimoji="1" lang="en-US" altLang="zh-TW" b="1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(Element)</a:t>
            </a:r>
          </a:p>
          <a:p>
            <a:pPr>
              <a:lnSpc>
                <a:spcPct val="200000"/>
              </a:lnSpc>
            </a:pPr>
            <a:r>
              <a:rPr kumimoji="1" lang="en-US" altLang="zh-TW" b="1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(Modifier)</a:t>
            </a:r>
            <a:endParaRPr kumimoji="1" lang="en-US" altLang="zh-TW" b="1" u="sng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EE7CCB2-8609-B54A-A12D-4C997F8B9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8235" y="2342368"/>
            <a:ext cx="6700786" cy="3744064"/>
          </a:xfrm>
          <a:prstGeom prst="rect">
            <a:avLst/>
          </a:prstGeom>
        </p:spPr>
      </p:pic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1957F2CC-3487-A54D-9231-88E5D564385D}"/>
              </a:ext>
            </a:extLst>
          </p:cNvPr>
          <p:cNvCxnSpPr/>
          <p:nvPr/>
        </p:nvCxnSpPr>
        <p:spPr>
          <a:xfrm>
            <a:off x="551145" y="2968668"/>
            <a:ext cx="4271376" cy="0"/>
          </a:xfrm>
          <a:prstGeom prst="line">
            <a:avLst/>
          </a:prstGeom>
          <a:ln w="317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3EEBEBF0-5BCC-0B44-BFE5-F1C1AB4CA346}"/>
              </a:ext>
            </a:extLst>
          </p:cNvPr>
          <p:cNvSpPr txBox="1"/>
          <p:nvPr/>
        </p:nvSpPr>
        <p:spPr>
          <a:xfrm>
            <a:off x="4892544" y="6286062"/>
            <a:ext cx="6461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圖片來源：</a:t>
            </a:r>
            <a:r>
              <a:rPr kumimoji="1"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https://</a:t>
            </a:r>
            <a:r>
              <a:rPr kumimoji="1" lang="en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ithelp.ithome.com.tw</a:t>
            </a:r>
            <a:r>
              <a:rPr kumimoji="1"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/articles/10160545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11605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6D07CE-BB6A-1341-80EA-5489477E1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 </a:t>
            </a:r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style.module.scss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中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61F5A0-638E-7549-A612-B3425F509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尚無一個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書寫方法！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BEM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是很好方式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en-US" altLang="zh-TW" b="1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(Block)</a:t>
            </a:r>
          </a:p>
          <a:p>
            <a:pPr>
              <a:lnSpc>
                <a:spcPct val="200000"/>
              </a:lnSpc>
            </a:pPr>
            <a:r>
              <a:rPr kumimoji="1" lang="en-US" altLang="zh-TW" b="1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(Element)</a:t>
            </a:r>
          </a:p>
          <a:p>
            <a:pPr>
              <a:lnSpc>
                <a:spcPct val="200000"/>
              </a:lnSpc>
            </a:pPr>
            <a:r>
              <a:rPr kumimoji="1" lang="en-US" altLang="zh-TW" b="1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(Modifier)</a:t>
            </a:r>
            <a:endParaRPr kumimoji="1" lang="en-US" altLang="zh-TW" b="1" u="sng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1957F2CC-3487-A54D-9231-88E5D564385D}"/>
              </a:ext>
            </a:extLst>
          </p:cNvPr>
          <p:cNvCxnSpPr/>
          <p:nvPr/>
        </p:nvCxnSpPr>
        <p:spPr>
          <a:xfrm>
            <a:off x="551145" y="2968668"/>
            <a:ext cx="4271376" cy="0"/>
          </a:xfrm>
          <a:prstGeom prst="line">
            <a:avLst/>
          </a:prstGeom>
          <a:ln w="317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3EEBEBF0-5BCC-0B44-BFE5-F1C1AB4CA346}"/>
              </a:ext>
            </a:extLst>
          </p:cNvPr>
          <p:cNvSpPr txBox="1"/>
          <p:nvPr/>
        </p:nvSpPr>
        <p:spPr>
          <a:xfrm>
            <a:off x="4892544" y="6286062"/>
            <a:ext cx="6461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圖片來源：</a:t>
            </a:r>
            <a:r>
              <a:rPr kumimoji="1"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https://</a:t>
            </a:r>
            <a:r>
              <a:rPr kumimoji="1" lang="en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ithelp.ithome.com.tw</a:t>
            </a:r>
            <a:r>
              <a:rPr kumimoji="1"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/articles/10160545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9D3DA20-4612-BB46-AD12-AA4D50260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8015" y="2048838"/>
            <a:ext cx="5970314" cy="364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518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6D07CE-BB6A-1341-80EA-5489477E1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 </a:t>
            </a:r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style.module.scss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中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61F5A0-638E-7549-A612-B3425F509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尚無一個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書寫方法！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BEM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是很好方式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en-US" altLang="zh-TW" b="1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(Block)</a:t>
            </a:r>
          </a:p>
          <a:p>
            <a:pPr>
              <a:lnSpc>
                <a:spcPct val="200000"/>
              </a:lnSpc>
            </a:pPr>
            <a:r>
              <a:rPr kumimoji="1" lang="en-US" altLang="zh-TW" b="1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(Element)</a:t>
            </a:r>
          </a:p>
          <a:p>
            <a:pPr>
              <a:lnSpc>
                <a:spcPct val="200000"/>
              </a:lnSpc>
            </a:pPr>
            <a:r>
              <a:rPr kumimoji="1" lang="en-US" altLang="zh-TW" b="1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(Modifier)</a:t>
            </a:r>
            <a:endParaRPr kumimoji="1" lang="en-US" altLang="zh-TW" b="1" u="sng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1957F2CC-3487-A54D-9231-88E5D564385D}"/>
              </a:ext>
            </a:extLst>
          </p:cNvPr>
          <p:cNvCxnSpPr/>
          <p:nvPr/>
        </p:nvCxnSpPr>
        <p:spPr>
          <a:xfrm>
            <a:off x="551145" y="2968668"/>
            <a:ext cx="4271376" cy="0"/>
          </a:xfrm>
          <a:prstGeom prst="line">
            <a:avLst/>
          </a:prstGeom>
          <a:ln w="317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3EEBEBF0-5BCC-0B44-BFE5-F1C1AB4CA346}"/>
              </a:ext>
            </a:extLst>
          </p:cNvPr>
          <p:cNvSpPr txBox="1"/>
          <p:nvPr/>
        </p:nvSpPr>
        <p:spPr>
          <a:xfrm>
            <a:off x="4892544" y="6286062"/>
            <a:ext cx="6461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圖片來源：</a:t>
            </a:r>
            <a:r>
              <a:rPr kumimoji="1"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https://</a:t>
            </a:r>
            <a:r>
              <a:rPr kumimoji="1" lang="en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ithelp.ithome.com.tw</a:t>
            </a:r>
            <a:r>
              <a:rPr kumimoji="1" lang="en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/articles/10160545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94A08A6-E54D-8049-9E77-BFE988529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178" y="3144044"/>
            <a:ext cx="56769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386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6D07CE-BB6A-1341-80EA-5489477E1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BEM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書寫方式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61F5A0-638E-7549-A612-B3425F509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err="1"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blockName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_ </a:t>
            </a:r>
            <a:r>
              <a:rPr kumimoji="1" lang="en-US" altLang="zh-TW" dirty="0" err="1">
                <a:highlight>
                  <a:srgbClr val="FF00F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elementName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_ _ </a:t>
            </a:r>
            <a:r>
              <a:rPr kumimoji="1" lang="en-US" altLang="zh-TW" dirty="0">
                <a:highlight>
                  <a:srgbClr val="00FFF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modifier</a:t>
            </a:r>
          </a:p>
          <a:p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拆分來看：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（＊因為使用了</a:t>
            </a:r>
            <a:r>
              <a:rPr kumimoji="1"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module 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的緣故，不使用</a:t>
            </a:r>
            <a:r>
              <a:rPr kumimoji="1"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減號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）</a:t>
            </a:r>
            <a:endParaRPr kumimoji="1" lang="en-US" altLang="zh-TW" dirty="0">
              <a:solidFill>
                <a:schemeClr val="tx1">
                  <a:lumMod val="85000"/>
                  <a:lumOff val="1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Block</a:t>
            </a:r>
            <a:r>
              <a:rPr kumimoji="1"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Element</a:t>
            </a:r>
            <a:r>
              <a:rPr kumimoji="1"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使用</a:t>
            </a:r>
            <a:r>
              <a:rPr kumimoji="1" lang="zh-TW" altLang="en-US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駝峰式命名法</a:t>
            </a:r>
            <a:endParaRPr kumimoji="1" lang="en-US" altLang="zh-TW" u="sng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Block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與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CN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Element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之間透過</a:t>
            </a:r>
            <a:r>
              <a:rPr kumimoji="1" lang="zh-TW" altLang="en-US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一個下底線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連接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_ 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Modifier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於最後透過</a:t>
            </a:r>
            <a:r>
              <a:rPr kumimoji="1" lang="zh-CN" altLang="en-US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兩個下底線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連接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( _ _ )</a:t>
            </a:r>
            <a:endParaRPr kumimoji="1" lang="en-US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54592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019F24-C0DD-444E-A52F-094250091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因此，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會有好幾個種類的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Modifier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73E2362-1424-824A-BF07-8BF8DDCB9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Modifier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是定義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Block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的外觀、狀態、類型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__wrapper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（外包覆，修飾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Block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整體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）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__selected</a:t>
            </a:r>
          </a:p>
          <a:p>
            <a:pPr>
              <a:lnSpc>
                <a:spcPct val="150000"/>
              </a:lnSpc>
            </a:pP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__disabled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統整出所有類型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modifier</a:t>
            </a:r>
            <a:r>
              <a:rPr kumimoji="1" lang="zh-CN" altLang="en-US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，依個人需求定義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38215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FAA13E4-F26A-FD47-BA43-94D30C7E0F5B}"/>
              </a:ext>
            </a:extLst>
          </p:cNvPr>
          <p:cNvSpPr/>
          <p:nvPr/>
        </p:nvSpPr>
        <p:spPr>
          <a:xfrm>
            <a:off x="838200" y="1825625"/>
            <a:ext cx="9362090" cy="1327478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C019F24-C0DD-444E-A52F-094250091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再來，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Bootstrap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的使用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73E2362-1424-824A-BF07-8BF8DDCB9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4720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kumimoji="1"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大原則，統一的風格，寫在</a:t>
            </a:r>
            <a:r>
              <a:rPr kumimoji="1" lang="zh-TW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 err="1">
                <a:highlight>
                  <a:srgbClr val="00FFF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style.module.scss</a:t>
            </a:r>
            <a:br>
              <a:rPr kumimoji="1" lang="en-US" altLang="zh-TW" dirty="0">
                <a:solidFill>
                  <a:schemeClr val="bg1"/>
                </a:solidFill>
                <a:highlight>
                  <a:srgbClr val="00FFFF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kumimoji="1"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並使用全域變數</a:t>
            </a:r>
            <a:r>
              <a:rPr kumimoji="1"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reference </a:t>
            </a:r>
            <a:r>
              <a:rPr kumimoji="1"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統一管理</a:t>
            </a:r>
            <a:endParaRPr kumimoji="1" lang="en-US" altLang="zh-TW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使用他的排版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規則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OK!</a:t>
            </a:r>
          </a:p>
          <a:p>
            <a:pPr>
              <a:lnSpc>
                <a:spcPct val="200000"/>
              </a:lnSpc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使用他的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Component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OK!</a:t>
            </a:r>
          </a:p>
          <a:p>
            <a:pPr>
              <a:lnSpc>
                <a:spcPct val="200000"/>
              </a:lnSpc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使用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Sizing (w-25, w-75, w-100)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OK!</a:t>
            </a:r>
          </a:p>
          <a:p>
            <a:pPr>
              <a:lnSpc>
                <a:spcPct val="200000"/>
              </a:lnSpc>
            </a:pP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p-3, mr-3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等，</a:t>
            </a:r>
            <a:r>
              <a:rPr kumimoji="1" lang="zh-TW" altLang="en-US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盡量避免</a:t>
            </a:r>
          </a:p>
        </p:txBody>
      </p:sp>
    </p:spTree>
    <p:extLst>
      <p:ext uri="{BB962C8B-B14F-4D97-AF65-F5344CB8AC3E}">
        <p14:creationId xmlns:p14="http://schemas.microsoft.com/office/powerpoint/2010/main" val="3311180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470</Words>
  <Application>Microsoft Macintosh PowerPoint</Application>
  <PresentationFormat>寬螢幕</PresentationFormat>
  <Paragraphs>63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Microsoft JhengHei</vt:lpstr>
      <vt:lpstr>Arial</vt:lpstr>
      <vt:lpstr>Calibri</vt:lpstr>
      <vt:lpstr>Calibri Light</vt:lpstr>
      <vt:lpstr>Office 佈景主題</vt:lpstr>
      <vt:lpstr>PowerPoint 簡報</vt:lpstr>
      <vt:lpstr>PowerPoint 簡報</vt:lpstr>
      <vt:lpstr>關於風格書寫上的定義</vt:lpstr>
      <vt:lpstr>在 style.module.scss 中</vt:lpstr>
      <vt:lpstr>在 style.module.scss 中</vt:lpstr>
      <vt:lpstr>在 style.module.scss 中</vt:lpstr>
      <vt:lpstr>BEM 書寫方式</vt:lpstr>
      <vt:lpstr>因此，會有好幾個種類的 Modifier</vt:lpstr>
      <vt:lpstr>再來，React Bootstrap 的使用</vt:lpstr>
      <vt:lpstr>React Bootstrap 結合 module</vt:lpstr>
      <vt:lpstr>React Bootstrap 編譯後的 css</vt:lpstr>
      <vt:lpstr>最後，全域變數的命名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User</dc:creator>
  <cp:lastModifiedBy>Microsoft Office User</cp:lastModifiedBy>
  <cp:revision>43</cp:revision>
  <dcterms:created xsi:type="dcterms:W3CDTF">2021-03-08T01:45:27Z</dcterms:created>
  <dcterms:modified xsi:type="dcterms:W3CDTF">2021-03-15T01:47:41Z</dcterms:modified>
</cp:coreProperties>
</file>

<file path=docProps/thumbnail.jpeg>
</file>